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56" r:id="rId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19/05/2019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243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19/05/2019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156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19/05/2019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99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19/05/2019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57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19/05/2019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400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19/05/2019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679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19/05/2019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36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19/05/2019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53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19/05/2019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853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19/05/2019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80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19/05/2019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817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4F080-2D0E-462F-8138-E852951ADA69}" type="datetimeFigureOut">
              <a:rPr lang="en-GB" smtClean="0"/>
              <a:t>19/05/2019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258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1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.png"/><Relationship Id="rId4" Type="http://schemas.openxmlformats.org/officeDocument/2006/relationships/image" Target="../media/image9.jpeg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4.jpeg"/><Relationship Id="rId4" Type="http://schemas.openxmlformats.org/officeDocument/2006/relationships/image" Target="../media/image9.jpe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16.jpeg"/><Relationship Id="rId4" Type="http://schemas.openxmlformats.org/officeDocument/2006/relationships/image" Target="../media/image4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>
            <a:spLocks noChangeArrowheads="1"/>
          </p:cNvSpPr>
          <p:nvPr/>
        </p:nvSpPr>
        <p:spPr bwMode="auto">
          <a:xfrm>
            <a:off x="1115616" y="116632"/>
            <a:ext cx="6628854" cy="6482804"/>
          </a:xfrm>
          <a:prstGeom prst="ellips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</p:txBody>
      </p:sp>
      <p:cxnSp>
        <p:nvCxnSpPr>
          <p:cNvPr id="6" name="Straight Connector 5"/>
          <p:cNvCxnSpPr>
            <a:stCxn id="4" idx="0"/>
            <a:endCxn id="4" idx="4"/>
          </p:cNvCxnSpPr>
          <p:nvPr/>
        </p:nvCxnSpPr>
        <p:spPr>
          <a:xfrm>
            <a:off x="4430043" y="116632"/>
            <a:ext cx="0" cy="64828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4" idx="2"/>
            <a:endCxn id="4" idx="6"/>
          </p:cNvCxnSpPr>
          <p:nvPr/>
        </p:nvCxnSpPr>
        <p:spPr>
          <a:xfrm>
            <a:off x="1115616" y="3358034"/>
            <a:ext cx="66288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4" idx="3"/>
            <a:endCxn id="4" idx="7"/>
          </p:cNvCxnSpPr>
          <p:nvPr/>
        </p:nvCxnSpPr>
        <p:spPr>
          <a:xfrm flipV="1">
            <a:off x="2086389" y="1066017"/>
            <a:ext cx="4687308" cy="4584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4" idx="1"/>
            <a:endCxn id="4" idx="5"/>
          </p:cNvCxnSpPr>
          <p:nvPr/>
        </p:nvCxnSpPr>
        <p:spPr>
          <a:xfrm>
            <a:off x="2086389" y="1066017"/>
            <a:ext cx="4687308" cy="4584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>
            <a:spLocks noChangeArrowheads="1"/>
          </p:cNvSpPr>
          <p:nvPr/>
        </p:nvSpPr>
        <p:spPr bwMode="auto">
          <a:xfrm>
            <a:off x="3588709" y="2462519"/>
            <a:ext cx="1682667" cy="1791030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600" b="0" dirty="0">
                <a:effectLst/>
                <a:latin typeface="Tahoma"/>
                <a:ea typeface="Times New Roman"/>
                <a:cs typeface="Times New Roman"/>
              </a:rPr>
              <a:t> </a:t>
            </a:r>
            <a:endParaRPr lang="en-GB" sz="1600" b="1" dirty="0">
              <a:effectLst/>
              <a:latin typeface="Tahoma"/>
              <a:ea typeface="Times New Roman"/>
              <a:cs typeface="Times New Roman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79912" y="2996952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Working </a:t>
            </a:r>
          </a:p>
          <a:p>
            <a:pPr algn="ctr"/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Scientifically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is about…….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625682" y="501932"/>
            <a:ext cx="15841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Being curious and starting to ask questions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00191" y="1988840"/>
            <a:ext cx="12655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Performing simple tests and using equipment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97717" y="5239211"/>
            <a:ext cx="1502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Looking closely at things and noticing changes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291522" y="3912728"/>
            <a:ext cx="12829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Using senses to observe and look closely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08532" y="5116098"/>
            <a:ext cx="17917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Making simple records of what I notice or how things change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548694" y="4020450"/>
            <a:ext cx="15841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Talking about what I have done and noticed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418268" y="2016463"/>
            <a:ext cx="13362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Sorting and matching things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916071" y="554230"/>
            <a:ext cx="15841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Finding things that are similar or different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3528" y="50193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Early Years </a:t>
            </a:r>
            <a:endParaRPr lang="en-GB" dirty="0"/>
          </a:p>
        </p:txBody>
      </p:sp>
      <p:pic>
        <p:nvPicPr>
          <p:cNvPr id="1026" name="Picture 2" descr="C:\Users\Charlotte Jackson\AppData\Local\Microsoft\Windows\Temporary Internet Files\Content.IE5\X953TAZQ\question-423604_64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064" y="1279962"/>
            <a:ext cx="815503" cy="73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655" y="3827949"/>
            <a:ext cx="569848" cy="2938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05954" flipH="1">
            <a:off x="3733603" y="4281997"/>
            <a:ext cx="382709" cy="835216"/>
          </a:xfrm>
          <a:prstGeom prst="rect">
            <a:avLst/>
          </a:prstGeom>
        </p:spPr>
      </p:pic>
      <p:pic>
        <p:nvPicPr>
          <p:cNvPr id="30" name="Picture 2" descr="C:\Users\Charlotte Jackson\AppData\Local\Microsoft\Windows\Temporary Internet Files\Content.IE5\D9PIKY13\magnifying-glass-48956_64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608" y="4566098"/>
            <a:ext cx="937411" cy="52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C:\Users\Charlotte Jackson\AppData\Local\Microsoft\Windows\Temporary Internet Files\Content.IE5\X9OHK109\bird-158584_64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155" y="1455001"/>
            <a:ext cx="751272" cy="88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2680169" y="3450376"/>
            <a:ext cx="846308" cy="576064"/>
          </a:xfrm>
          <a:prstGeom prst="wedgeEllipse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418" b="9178"/>
          <a:stretch/>
        </p:blipFill>
        <p:spPr>
          <a:xfrm>
            <a:off x="5420889" y="2512265"/>
            <a:ext cx="519264" cy="5566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38" r="-1" b="51050"/>
          <a:stretch/>
        </p:blipFill>
        <p:spPr>
          <a:xfrm>
            <a:off x="2654373" y="2503848"/>
            <a:ext cx="600276" cy="55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26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>
            <a:spLocks noChangeArrowheads="1"/>
          </p:cNvSpPr>
          <p:nvPr/>
        </p:nvSpPr>
        <p:spPr bwMode="auto">
          <a:xfrm>
            <a:off x="1115616" y="116632"/>
            <a:ext cx="6628854" cy="6482804"/>
          </a:xfrm>
          <a:prstGeom prst="ellips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</p:txBody>
      </p:sp>
      <p:cxnSp>
        <p:nvCxnSpPr>
          <p:cNvPr id="6" name="Straight Connector 5"/>
          <p:cNvCxnSpPr>
            <a:stCxn id="4" idx="0"/>
            <a:endCxn id="4" idx="4"/>
          </p:cNvCxnSpPr>
          <p:nvPr/>
        </p:nvCxnSpPr>
        <p:spPr>
          <a:xfrm>
            <a:off x="4430043" y="116632"/>
            <a:ext cx="0" cy="64828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4" idx="2"/>
            <a:endCxn id="4" idx="6"/>
          </p:cNvCxnSpPr>
          <p:nvPr/>
        </p:nvCxnSpPr>
        <p:spPr>
          <a:xfrm>
            <a:off x="1115616" y="3358034"/>
            <a:ext cx="66288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4" idx="3"/>
            <a:endCxn id="4" idx="7"/>
          </p:cNvCxnSpPr>
          <p:nvPr/>
        </p:nvCxnSpPr>
        <p:spPr>
          <a:xfrm flipV="1">
            <a:off x="2086389" y="1066017"/>
            <a:ext cx="4687308" cy="4584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4" idx="1"/>
            <a:endCxn id="4" idx="5"/>
          </p:cNvCxnSpPr>
          <p:nvPr/>
        </p:nvCxnSpPr>
        <p:spPr>
          <a:xfrm>
            <a:off x="2086389" y="1066017"/>
            <a:ext cx="4687308" cy="4584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>
            <a:spLocks noChangeArrowheads="1"/>
          </p:cNvSpPr>
          <p:nvPr/>
        </p:nvSpPr>
        <p:spPr bwMode="auto">
          <a:xfrm>
            <a:off x="3588709" y="2462519"/>
            <a:ext cx="1682667" cy="1791030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600" b="0" dirty="0">
                <a:effectLst/>
                <a:latin typeface="Tahoma"/>
                <a:ea typeface="Times New Roman"/>
                <a:cs typeface="Times New Roman"/>
              </a:rPr>
              <a:t> </a:t>
            </a:r>
            <a:endParaRPr lang="en-GB" sz="1600" b="1" dirty="0">
              <a:effectLst/>
              <a:latin typeface="Tahoma"/>
              <a:ea typeface="Times New Roman"/>
              <a:cs typeface="Times New Roman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79912" y="2996952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Working </a:t>
            </a:r>
          </a:p>
          <a:p>
            <a:pPr algn="ctr"/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Scientifically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is about…….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625682" y="501932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Asking questions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00191" y="1988840"/>
            <a:ext cx="12655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Performing simple tests and using equipment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00191" y="4019013"/>
            <a:ext cx="1265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Saying why a test </a:t>
            </a:r>
            <a:r>
              <a:rPr lang="en-GB" sz="1400" smtClean="0">
                <a:latin typeface="Arial" panose="020B0604020202020204" pitchFamily="34" charset="0"/>
                <a:cs typeface="Arial" panose="020B0604020202020204" pitchFamily="34" charset="0"/>
              </a:rPr>
              <a:t>is unfair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16016" y="5331542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Observing and measuring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08532" y="5116098"/>
            <a:ext cx="17917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Using books, videos, the internet, people and photos to find answers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394732" y="3751979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Recording information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418268" y="2016463"/>
            <a:ext cx="13362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Looking for patterns- sorting and grouping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627784" y="655821"/>
            <a:ext cx="1584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Explaining results- saying what we found out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3528" y="50193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KS1</a:t>
            </a:r>
            <a:endParaRPr lang="en-GB"/>
          </a:p>
        </p:txBody>
      </p:sp>
      <p:pic>
        <p:nvPicPr>
          <p:cNvPr id="22" name="Picture 3" descr="C:\Users\Charlotte Jackson\AppData\Local\Microsoft\Windows\Temporary Internet Files\Content.IE5\9ZH1MPFI\owl-158411_64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2296" y="4365103"/>
            <a:ext cx="720295" cy="658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Charlotte Jackson\AppData\Local\Microsoft\Windows\Temporary Internet Files\Content.IE5\D9PIKY13\magnifying-glass-48956_64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608" y="4566098"/>
            <a:ext cx="937411" cy="52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Users\Charlotte Jackson\AppData\Local\Microsoft\Windows\Temporary Internet Files\Content.IE5\JR5LJL1G\test-tube-879777_6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963" y="2537005"/>
            <a:ext cx="889387" cy="50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Charlotte Jackson\AppData\Local\Microsoft\Windows\Temporary Internet Files\Content.IE5\X953TAZQ\question-423604_64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064" y="1279962"/>
            <a:ext cx="815503" cy="73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harlotte Jackson\AppData\Local\Microsoft\Windows\Temporary Internet Files\Content.IE5\D9PIKY13\clipboard-311168_64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619009"/>
            <a:ext cx="466925" cy="680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harlotte Jackson\AppData\Local\Microsoft\Windows\Temporary Internet Files\Content.IE5\F025PC6M\talk-1246934_64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857" y="3493409"/>
            <a:ext cx="641962" cy="62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Charlotte Jackson\AppData\Local\Microsoft\Windows\Temporary Internet Files\Content.IE5\KXCXTNZC\education-153726_640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065" y="1437703"/>
            <a:ext cx="608627" cy="6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Charlotte Jackson\AppData\Local\Microsoft\Windows\Temporary Internet Files\Content.IE5\X9OHK109\bird-158584_640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610" y="2345220"/>
            <a:ext cx="751272" cy="88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829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Charlotte Jackson\AppData\Local\Microsoft\Windows\Temporary Internet Files\Content.IE5\KXCXTNZC\statistics-822234_6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723" y="3337858"/>
            <a:ext cx="682398" cy="681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>
            <a:spLocks noChangeArrowheads="1"/>
          </p:cNvSpPr>
          <p:nvPr/>
        </p:nvSpPr>
        <p:spPr bwMode="auto">
          <a:xfrm>
            <a:off x="1115616" y="116632"/>
            <a:ext cx="6628854" cy="6482804"/>
          </a:xfrm>
          <a:prstGeom prst="ellips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</p:txBody>
      </p:sp>
      <p:cxnSp>
        <p:nvCxnSpPr>
          <p:cNvPr id="6" name="Straight Connector 5"/>
          <p:cNvCxnSpPr>
            <a:stCxn id="4" idx="0"/>
            <a:endCxn id="4" idx="4"/>
          </p:cNvCxnSpPr>
          <p:nvPr/>
        </p:nvCxnSpPr>
        <p:spPr>
          <a:xfrm>
            <a:off x="4430043" y="116632"/>
            <a:ext cx="0" cy="64828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4" idx="2"/>
            <a:endCxn id="4" idx="6"/>
          </p:cNvCxnSpPr>
          <p:nvPr/>
        </p:nvCxnSpPr>
        <p:spPr>
          <a:xfrm>
            <a:off x="1115616" y="3358034"/>
            <a:ext cx="66288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4" idx="3"/>
            <a:endCxn id="4" idx="7"/>
          </p:cNvCxnSpPr>
          <p:nvPr/>
        </p:nvCxnSpPr>
        <p:spPr>
          <a:xfrm flipV="1">
            <a:off x="2086389" y="1066017"/>
            <a:ext cx="4687308" cy="4584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086389" y="1120433"/>
            <a:ext cx="4687308" cy="4584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>
            <a:spLocks noChangeArrowheads="1"/>
          </p:cNvSpPr>
          <p:nvPr/>
        </p:nvSpPr>
        <p:spPr bwMode="auto">
          <a:xfrm>
            <a:off x="3627894" y="2510781"/>
            <a:ext cx="1605106" cy="1642428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600" b="0" dirty="0">
                <a:effectLst/>
                <a:latin typeface="Tahoma"/>
                <a:ea typeface="Times New Roman"/>
                <a:cs typeface="Times New Roman"/>
              </a:rPr>
              <a:t> </a:t>
            </a:r>
            <a:endParaRPr lang="en-GB" sz="1600" b="1" dirty="0">
              <a:effectLst/>
              <a:latin typeface="Tahoma"/>
              <a:ea typeface="Times New Roman"/>
              <a:cs typeface="Times New Roman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79912" y="2996952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Working </a:t>
            </a:r>
          </a:p>
          <a:p>
            <a:pPr algn="ctr"/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Scientifically is about…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16015" y="625043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Asking  relevant questions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00191" y="1980683"/>
            <a:ext cx="12655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Setting up enquiries and choosing equipment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00191" y="4019013"/>
            <a:ext cx="12655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Setting up fair tests (with help)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16016" y="5331542"/>
            <a:ext cx="1584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Carefully observing and  accurately measuring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003943" y="4900654"/>
            <a:ext cx="14600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Recognising when to use other sources of information to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find 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answers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 smtClean="0"/>
              <a:t>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418268" y="3412450"/>
            <a:ext cx="18262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Choosing how to record information- tables, tally charts,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enn and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arroll diagrams and bar charts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418268" y="2016463"/>
            <a:ext cx="13362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Looking for patterns- identifying and classifying 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35806" y="655820"/>
            <a:ext cx="1584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Explaining results- drawing conclusions and using results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3528" y="501932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Lower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KS2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2" descr="C:\Users\Charlotte Jackson\AppData\Local\Microsoft\Windows\Temporary Internet Files\Content.IE5\X953TAZQ\question-423604_64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064" y="1279962"/>
            <a:ext cx="815503" cy="73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C:\Users\Charlotte Jackson\AppData\Local\Microsoft\Windows\Temporary Internet Files\Content.IE5\JR5LJL1G\test-tube-879777_6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963" y="2537005"/>
            <a:ext cx="889387" cy="50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hertscc.gov.uk\home\STEVENAGE\USERS\Charlotte Jackson\My Pictures\IMG_036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55" t="23475" b="22258"/>
          <a:stretch/>
        </p:blipFill>
        <p:spPr bwMode="auto">
          <a:xfrm>
            <a:off x="5339128" y="3547780"/>
            <a:ext cx="1036774" cy="471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Charlotte Jackson\AppData\Local\Microsoft\Windows\Temporary Internet Files\Content.IE5\D9PIKY13\magnifying-glass-48956_64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608" y="4566098"/>
            <a:ext cx="937411" cy="52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Charlotte Jackson\AppData\Local\Microsoft\Windows\Temporary Internet Files\Content.IE5\9ZH1MPFI\owl-158411_64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709" y="4365103"/>
            <a:ext cx="643882" cy="588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C:\Users\Charlotte Jackson\AppData\Local\Microsoft\Windows\Temporary Internet Files\Content.IE5\X9OHK109\bird-158584_640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307" y="2362876"/>
            <a:ext cx="751272" cy="88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" descr="C:\Users\Charlotte Jackson\AppData\Local\Microsoft\Windows\Temporary Internet Files\Content.IE5\KXCXTNZC\education-153726_640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923" y="1705344"/>
            <a:ext cx="608627" cy="6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094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harlotte Jackson\AppData\Local\Microsoft\Windows\Temporary Internet Files\Content.IE5\9ZH1MPFI\speech-1027499_6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903" y="2155467"/>
            <a:ext cx="1046326" cy="104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>
            <a:spLocks noChangeArrowheads="1"/>
          </p:cNvSpPr>
          <p:nvPr/>
        </p:nvSpPr>
        <p:spPr bwMode="auto">
          <a:xfrm>
            <a:off x="1115616" y="116632"/>
            <a:ext cx="6628854" cy="6482804"/>
          </a:xfrm>
          <a:prstGeom prst="ellips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</p:txBody>
      </p:sp>
      <p:cxnSp>
        <p:nvCxnSpPr>
          <p:cNvPr id="6" name="Straight Connector 5"/>
          <p:cNvCxnSpPr>
            <a:stCxn id="4" idx="0"/>
            <a:endCxn id="4" idx="4"/>
          </p:cNvCxnSpPr>
          <p:nvPr/>
        </p:nvCxnSpPr>
        <p:spPr>
          <a:xfrm>
            <a:off x="4430043" y="116632"/>
            <a:ext cx="0" cy="64828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4" idx="2"/>
            <a:endCxn id="4" idx="6"/>
          </p:cNvCxnSpPr>
          <p:nvPr/>
        </p:nvCxnSpPr>
        <p:spPr>
          <a:xfrm>
            <a:off x="1115616" y="3358034"/>
            <a:ext cx="66288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4" idx="3"/>
            <a:endCxn id="4" idx="7"/>
          </p:cNvCxnSpPr>
          <p:nvPr/>
        </p:nvCxnSpPr>
        <p:spPr>
          <a:xfrm flipV="1">
            <a:off x="2086389" y="1066017"/>
            <a:ext cx="4687308" cy="4584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4" idx="1"/>
            <a:endCxn id="4" idx="5"/>
          </p:cNvCxnSpPr>
          <p:nvPr/>
        </p:nvCxnSpPr>
        <p:spPr>
          <a:xfrm>
            <a:off x="2086389" y="1066017"/>
            <a:ext cx="4687308" cy="4584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>
            <a:spLocks noChangeArrowheads="1"/>
          </p:cNvSpPr>
          <p:nvPr/>
        </p:nvSpPr>
        <p:spPr bwMode="auto">
          <a:xfrm>
            <a:off x="3588709" y="2462519"/>
            <a:ext cx="1682667" cy="1791030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600" b="0" dirty="0">
                <a:effectLst/>
                <a:latin typeface="Tahoma"/>
                <a:ea typeface="Times New Roman"/>
                <a:cs typeface="Times New Roman"/>
              </a:rPr>
              <a:t> </a:t>
            </a:r>
            <a:endParaRPr lang="en-GB" sz="1600" b="1" dirty="0">
              <a:effectLst/>
              <a:latin typeface="Tahoma"/>
              <a:ea typeface="Times New Roman"/>
              <a:cs typeface="Times New Roman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79912" y="2996952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Working </a:t>
            </a:r>
          </a:p>
          <a:p>
            <a:pPr algn="ctr"/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Scientifically is about …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79288" y="409599"/>
            <a:ext cx="15841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Using scientific knowledge to ask questions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05161" y="1983831"/>
            <a:ext cx="15023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Planning different types of enquiry controlling variables where necessary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05162" y="3581727"/>
            <a:ext cx="138395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Accurately taking measurements using scientific equipment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79288" y="4855266"/>
            <a:ext cx="166736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Recognising when to use other sources to answer questions and separating opinion from fact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294301" y="3689448"/>
            <a:ext cx="176553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Using and developing keys  to identify and classify living things and materials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267661" y="1983831"/>
            <a:ext cx="133624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Using scientific language to draw conclusions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60337" y="588963"/>
            <a:ext cx="1584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Evaluating plans </a:t>
            </a:r>
            <a:r>
              <a:rPr lang="en-GB" sz="1400" smtClean="0">
                <a:latin typeface="Arial" panose="020B0604020202020204" pitchFamily="34" charset="0"/>
                <a:cs typeface="Arial" panose="020B0604020202020204" pitchFamily="34" charset="0"/>
              </a:rPr>
              <a:t>and results </a:t>
            </a: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and suggesting improvements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3528" y="501932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Upper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KS2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843078" y="4872207"/>
            <a:ext cx="166736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Recording data, taking repeat measurements where necessary and calculating a mean</a:t>
            </a:r>
          </a:p>
        </p:txBody>
      </p:sp>
      <p:pic>
        <p:nvPicPr>
          <p:cNvPr id="20" name="Picture 3" descr="C:\Users\Charlotte Jackson\AppData\Local\Microsoft\Windows\Temporary Internet Files\Content.IE5\9ZH1MPFI\owl-158411_64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494" y="4283658"/>
            <a:ext cx="643882" cy="588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Charlotte Jackson\AppData\Local\Microsoft\Windows\Temporary Internet Files\Content.IE5\D9PIKY13\magnifying-glass-48956_64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376" y="3581727"/>
            <a:ext cx="937411" cy="52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Charlotte Jackson\AppData\Local\Microsoft\Windows\Temporary Internet Files\Content.IE5\PMMR5K9K\science-927400_64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75" t="22302" r="20000"/>
          <a:stretch/>
        </p:blipFill>
        <p:spPr bwMode="auto">
          <a:xfrm>
            <a:off x="5432467" y="2451270"/>
            <a:ext cx="660720" cy="73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Charlotte Jackson\AppData\Local\Microsoft\Windows\Temporary Internet Files\Content.IE5\X953TAZQ\question-423604_64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064" y="1279962"/>
            <a:ext cx="815503" cy="73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Users\Charlotte Jackson\AppData\Local\Microsoft\Windows\Temporary Internet Files\Content.IE5\KXCXTNZC\education-153726_64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923" y="1705344"/>
            <a:ext cx="608627" cy="62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C:\Users\Charlotte Jackson\AppData\Local\Microsoft\Windows\Temporary Internet Files\Content.IE5\X9OHK109\bird-158584_640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1692" y="3475714"/>
            <a:ext cx="534577" cy="62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Charlotte Jackson\AppData\Local\Microsoft\Windows\Temporary Internet Files\Content.IE5\YUGUVEDS\calculator-23414_640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612" y="4320491"/>
            <a:ext cx="626600" cy="430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6952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flipV="1">
            <a:off x="5328733" y="1772817"/>
            <a:ext cx="1999348" cy="12298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endCxn id="4" idx="5"/>
          </p:cNvCxnSpPr>
          <p:nvPr/>
        </p:nvCxnSpPr>
        <p:spPr>
          <a:xfrm>
            <a:off x="5183716" y="3832632"/>
            <a:ext cx="1556038" cy="15077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>
            <a:spLocks noChangeArrowheads="1"/>
          </p:cNvSpPr>
          <p:nvPr/>
        </p:nvSpPr>
        <p:spPr bwMode="auto">
          <a:xfrm>
            <a:off x="1331640" y="116632"/>
            <a:ext cx="6336000" cy="6120000"/>
          </a:xfrm>
          <a:prstGeom prst="ellips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200">
                <a:effectLst/>
                <a:latin typeface="Times New Roman"/>
                <a:ea typeface="Times New Roman"/>
              </a:rPr>
              <a:t> </a:t>
            </a:r>
          </a:p>
        </p:txBody>
      </p:sp>
      <p:sp>
        <p:nvSpPr>
          <p:cNvPr id="15" name="Oval 14"/>
          <p:cNvSpPr>
            <a:spLocks noChangeArrowheads="1"/>
          </p:cNvSpPr>
          <p:nvPr/>
        </p:nvSpPr>
        <p:spPr bwMode="auto">
          <a:xfrm>
            <a:off x="3491881" y="2462519"/>
            <a:ext cx="1947850" cy="1791030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n-GB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1600" b="0" dirty="0">
                <a:effectLst/>
                <a:latin typeface="Tahoma"/>
                <a:ea typeface="Times New Roman"/>
                <a:cs typeface="Times New Roman"/>
              </a:rPr>
              <a:t> </a:t>
            </a:r>
            <a:endParaRPr lang="en-GB" sz="1600" b="1" dirty="0">
              <a:effectLst/>
              <a:latin typeface="Tahoma"/>
              <a:ea typeface="Times New Roman"/>
              <a:cs typeface="Times New Roman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3528" y="501932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mtClean="0"/>
          </a:p>
          <a:p>
            <a:endParaRPr lang="en-GB" dirty="0"/>
          </a:p>
        </p:txBody>
      </p:sp>
      <p:cxnSp>
        <p:nvCxnSpPr>
          <p:cNvPr id="3" name="Straight Connector 2"/>
          <p:cNvCxnSpPr>
            <a:stCxn id="4" idx="0"/>
            <a:endCxn id="15" idx="0"/>
          </p:cNvCxnSpPr>
          <p:nvPr/>
        </p:nvCxnSpPr>
        <p:spPr>
          <a:xfrm flipH="1">
            <a:off x="4465806" y="116632"/>
            <a:ext cx="33834" cy="23458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5" idx="3"/>
          </p:cNvCxnSpPr>
          <p:nvPr/>
        </p:nvCxnSpPr>
        <p:spPr>
          <a:xfrm flipH="1">
            <a:off x="2511470" y="3991259"/>
            <a:ext cx="1265667" cy="15523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 flipV="1">
            <a:off x="1685932" y="1808435"/>
            <a:ext cx="1938304" cy="114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961054" y="1865202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Is it a fair test?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63169" y="3305201"/>
            <a:ext cx="13681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Is it by observing something over time</a:t>
            </a:r>
            <a:r>
              <a:rPr lang="en-GB" sz="1400" dirty="0" smtClean="0"/>
              <a:t>?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3924358" y="528204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Is it by looking for a pattern?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730831" y="3401400"/>
            <a:ext cx="174841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Is it by using secondary sources?(books, the internet, video, an expert)?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851468" y="1653474"/>
            <a:ext cx="15529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Is it by identifying and classifying something?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Charlotte Jackson\AppData\Local\Microsoft\Windows\Temporary Internet Files\Content.IE5\D9PIKY13\magnifying-glass-48956_64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528" y="2602800"/>
            <a:ext cx="1103784" cy="615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harlotte Jackson\AppData\Local\Microsoft\Windows\Temporary Internet Files\Content.IE5\9ZH1MPFI\owl-158411_64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084" y="2602800"/>
            <a:ext cx="812719" cy="74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harlotte Jackson\AppData\Local\Microsoft\Windows\Temporary Internet Files\Content.IE5\KXCXTNZC\space-681638_6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459" y="4434239"/>
            <a:ext cx="899769" cy="635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Charlotte Jackson\AppData\Local\Microsoft\Windows\Temporary Internet Files\Content.IE5\JR5LJL1G\test-tube-879777_6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069" y="865510"/>
            <a:ext cx="1239362" cy="697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Charlotte Jackson\AppData\Local\Microsoft\Windows\Temporary Internet Files\Content.IE5\PMMR5K9K\humpback-whale-436115_64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4" t="20758" r="29091" b="29455"/>
          <a:stretch/>
        </p:blipFill>
        <p:spPr bwMode="auto">
          <a:xfrm>
            <a:off x="3108771" y="899299"/>
            <a:ext cx="1038370" cy="71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3815564" y="2751998"/>
            <a:ext cx="136815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Types of enquiry- what is the best way to answer my question?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612" y="6125765"/>
            <a:ext cx="2000000" cy="6666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95987" y="6144812"/>
            <a:ext cx="1590476" cy="628571"/>
          </a:xfrm>
          <a:prstGeom prst="rect">
            <a:avLst/>
          </a:prstGeom>
        </p:spPr>
      </p:pic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3662531" y="6406190"/>
            <a:ext cx="16065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© Herts for Learning Ltd - 2017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5327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333</Words>
  <Application>Microsoft Office PowerPoint</Application>
  <PresentationFormat>On-screen Show (4:3)</PresentationFormat>
  <Paragraphs>104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Tahoma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Hertfordshire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Jackson</dc:creator>
  <cp:lastModifiedBy>Vicky Judd</cp:lastModifiedBy>
  <cp:revision>15</cp:revision>
  <cp:lastPrinted>2018-01-03T18:23:50Z</cp:lastPrinted>
  <dcterms:created xsi:type="dcterms:W3CDTF">2015-09-24T15:40:00Z</dcterms:created>
  <dcterms:modified xsi:type="dcterms:W3CDTF">2019-05-19T16:49:36Z</dcterms:modified>
</cp:coreProperties>
</file>